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6019800"/>
          </a:xfrm>
        </p:spPr>
        <p:txBody>
          <a:bodyPr/>
          <a:lstStyle/>
          <a:p>
            <a:r>
              <a:rPr lang="en-US" dirty="0" smtClean="0"/>
              <a:t>Mini Research paper re-write notes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6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can re-write the paper?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Any student who is not satisfied with his/her grade may re-write and re-submit the mini research summative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higher grade will count as the final grade.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5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is required to re-write the mini research paper?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student who earned below a “C” must complete the editing and re-write process. </a:t>
            </a:r>
          </a:p>
          <a:p>
            <a:r>
              <a:rPr lang="en-US" dirty="0" smtClean="0"/>
              <a:t>Students who earned below a “C” are urged to meet with Ms. </a:t>
            </a:r>
            <a:r>
              <a:rPr lang="en-US" dirty="0" err="1" smtClean="0"/>
              <a:t>Cadwell</a:t>
            </a:r>
            <a:r>
              <a:rPr lang="en-US" dirty="0" smtClean="0"/>
              <a:t> to review feedback. </a:t>
            </a:r>
          </a:p>
          <a:p>
            <a:r>
              <a:rPr lang="en-US" dirty="0" smtClean="0"/>
              <a:t>Ms. </a:t>
            </a:r>
            <a:r>
              <a:rPr lang="en-US" dirty="0" err="1" smtClean="0"/>
              <a:t>Cadwell</a:t>
            </a:r>
            <a:r>
              <a:rPr lang="en-US" dirty="0" smtClean="0"/>
              <a:t> is available during ATP and after school or lunch by appointment.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must be submitted for the re-write?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Your revised mini-research paper to include highlighted changes from your original paper;  </a:t>
            </a:r>
            <a:r>
              <a:rPr lang="en-US" sz="2400" i="1" dirty="0"/>
              <a:t>highlight </a:t>
            </a:r>
            <a:r>
              <a:rPr lang="en-US" i="1" dirty="0" smtClean="0"/>
              <a:t>or underline the sentences you revised!</a:t>
            </a:r>
          </a:p>
          <a:p>
            <a:r>
              <a:rPr lang="en-US" dirty="0"/>
              <a:t>Your original mini research paper with Ms. Cadwell’s comments and rubric feedback. </a:t>
            </a:r>
            <a:endParaRPr lang="en-US" dirty="0" smtClean="0"/>
          </a:p>
          <a:p>
            <a:r>
              <a:rPr lang="en-US" dirty="0" smtClean="0"/>
              <a:t>A Works Cited Page in proper format.</a:t>
            </a:r>
          </a:p>
          <a:p>
            <a:r>
              <a:rPr lang="en-US" dirty="0" smtClean="0"/>
              <a:t>These completed Cornell Notes to show you understand the requirements!!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about papers that were plagiarized?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 student who received a “0” due to plagiarism may not re-write for a grade higher than a “D”.</a:t>
            </a:r>
            <a:endParaRPr lang="en-US" dirty="0"/>
          </a:p>
          <a:p>
            <a:r>
              <a:rPr lang="en-US" dirty="0" smtClean="0"/>
              <a:t>Students with plagiarized papers will be assigned a new mini research topic by Ms. </a:t>
            </a:r>
            <a:r>
              <a:rPr lang="en-US" dirty="0" err="1" smtClean="0"/>
              <a:t>Cadwell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Students with plagiarized papers must print out and submit their research sources with their new papers. </a:t>
            </a:r>
          </a:p>
          <a:p>
            <a:r>
              <a:rPr lang="en-US" dirty="0" smtClean="0"/>
              <a:t>Plagiarized papers MUST be re-written or the grade stays a “0” and students will receive a referral.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6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I have a “C” or higher and do not want to re-write?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 not have to re-write if you are satisfied with your grade of “C” or higher.</a:t>
            </a:r>
          </a:p>
          <a:p>
            <a:r>
              <a:rPr lang="en-US" dirty="0" smtClean="0"/>
              <a:t>You MUST still re-submit your original paper by the due date!!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Due Date for re-Writes?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Tuesday, October 15, 2013!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Ms. C will now return mini research papers to complete the summary.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reviewing my </a:t>
            </a:r>
            <a:r>
              <a:rPr lang="en-US" dirty="0" smtClean="0"/>
              <a:t>grade of ______ </a:t>
            </a:r>
            <a:r>
              <a:rPr lang="en-US" dirty="0" smtClean="0"/>
              <a:t>and Ms. Cadwell’s comments, I will/will not revise and re-write my summative mini research paper that is worth 50% of my grade because</a:t>
            </a:r>
            <a:r>
              <a:rPr lang="en-US" dirty="0" smtClean="0"/>
              <a:t>….(explain with at least </a:t>
            </a:r>
            <a:r>
              <a:rPr lang="en-US" smtClean="0"/>
              <a:t>two reasons)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Parent Signature: _______________________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0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373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Mini Research paper re-write notes </vt:lpstr>
      <vt:lpstr>Who can re-write the paper? </vt:lpstr>
      <vt:lpstr>Who is required to re-write the mini research paper?</vt:lpstr>
      <vt:lpstr>What must be submitted for the re-write?</vt:lpstr>
      <vt:lpstr>What about papers that were plagiarized?</vt:lpstr>
      <vt:lpstr>What if I have a “C” or higher and do not want to re-write?</vt:lpstr>
      <vt:lpstr>What is the Due Date for re-Writes? </vt:lpstr>
      <vt:lpstr>Summary: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Research paper re-write notes</dc:title>
  <dc:creator>michelle.clark-cadwe</dc:creator>
  <cp:lastModifiedBy>Michelle CC</cp:lastModifiedBy>
  <cp:revision>9</cp:revision>
  <dcterms:created xsi:type="dcterms:W3CDTF">2013-10-07T19:36:34Z</dcterms:created>
  <dcterms:modified xsi:type="dcterms:W3CDTF">2013-10-08T17:48:32Z</dcterms:modified>
</cp:coreProperties>
</file>